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3E42A-5E55-4BF3-9831-5D416165852C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F1E3F-4FCC-4075-834A-429A7BA7CF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565232" cy="2016224"/>
          </a:xfrm>
        </p:spPr>
        <p:txBody>
          <a:bodyPr>
            <a:normAutofit/>
          </a:bodyPr>
          <a:lstStyle/>
          <a:p>
            <a:pPr algn="r"/>
            <a:r>
              <a:rPr lang="es-ES" sz="7200" dirty="0" smtClean="0"/>
              <a:t>“conoce  la  E.S.O.”</a:t>
            </a:r>
            <a:r>
              <a:rPr lang="es-ES" sz="5400" dirty="0" smtClean="0"/>
              <a:t/>
            </a:r>
            <a:br>
              <a:rPr lang="es-ES" sz="5400" dirty="0" smtClean="0"/>
            </a:b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dirty="0" smtClean="0">
                <a:solidFill>
                  <a:schemeClr val="bg1"/>
                </a:solidFill>
              </a:rPr>
              <a:t>Elaborado por el alumnado de 1º E.S.O.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la E.S.O.?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3200" smtClean="0"/>
              <a:t>La </a:t>
            </a:r>
            <a:r>
              <a:rPr lang="es-ES_tradnl" sz="3200" dirty="0" smtClean="0"/>
              <a:t>Educación Secundaria Obligatoria es la última etapa de la educación básica y obligatoria para todos los ciudadanos y ciudadanas del Estado Español.</a:t>
            </a:r>
          </a:p>
          <a:p>
            <a:pPr>
              <a:lnSpc>
                <a:spcPct val="80000"/>
              </a:lnSpc>
            </a:pPr>
            <a:endParaRPr lang="es-ES_tradnl" sz="3200" dirty="0" smtClean="0"/>
          </a:p>
          <a:p>
            <a:pPr>
              <a:lnSpc>
                <a:spcPct val="80000"/>
              </a:lnSpc>
            </a:pPr>
            <a:r>
              <a:rPr lang="es-ES_tradnl" sz="3200" dirty="0" smtClean="0"/>
              <a:t>Comprende </a:t>
            </a:r>
            <a:r>
              <a:rPr lang="es-ES_tradnl" sz="3200" b="1" dirty="0" smtClean="0"/>
              <a:t>cuatro cursos académicos </a:t>
            </a:r>
            <a:r>
              <a:rPr lang="es-ES_tradnl" sz="3200" dirty="0" smtClean="0"/>
              <a:t>que van, normalmente, de los 12 a los 16 años de edad.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Nuestro Horario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Asignaturas y profesores/as: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/>
          </a:bodyPr>
          <a:lstStyle/>
          <a:p>
            <a:r>
              <a:rPr lang="es-ES" dirty="0" smtClean="0"/>
              <a:t>Tutor/a:</a:t>
            </a:r>
          </a:p>
          <a:p>
            <a:r>
              <a:rPr lang="es-ES" dirty="0" smtClean="0"/>
              <a:t>Lengua Castellana y Literatura:</a:t>
            </a:r>
          </a:p>
          <a:p>
            <a:r>
              <a:rPr lang="es-ES" dirty="0" smtClean="0"/>
              <a:t>Lengua Extranjera I:</a:t>
            </a:r>
          </a:p>
          <a:p>
            <a:r>
              <a:rPr lang="es-ES" dirty="0" smtClean="0"/>
              <a:t>Ciencias Sociales e Historia:</a:t>
            </a:r>
          </a:p>
          <a:p>
            <a:r>
              <a:rPr lang="es-ES" dirty="0" smtClean="0"/>
              <a:t>Matemáticas:</a:t>
            </a:r>
          </a:p>
          <a:p>
            <a:r>
              <a:rPr lang="es-ES" dirty="0" smtClean="0"/>
              <a:t>Ciencias Naturales:</a:t>
            </a:r>
          </a:p>
          <a:p>
            <a:pPr algn="just">
              <a:buNone/>
            </a:pPr>
            <a:r>
              <a:rPr lang="es-ES" dirty="0" smtClean="0"/>
              <a:t>(En este apartado se pretende que ofrezcáis información sobre la materia, cómo se trabaja, evalúa…)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Asignaturas y profesores/as: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Educación Física:</a:t>
            </a:r>
          </a:p>
          <a:p>
            <a:r>
              <a:rPr lang="es-ES" dirty="0" smtClean="0"/>
              <a:t>Música:</a:t>
            </a:r>
          </a:p>
          <a:p>
            <a:r>
              <a:rPr lang="es-ES" dirty="0" smtClean="0"/>
              <a:t>Religión:</a:t>
            </a:r>
          </a:p>
          <a:p>
            <a:r>
              <a:rPr lang="es-ES" dirty="0" smtClean="0"/>
              <a:t>Lengua Extranjera II (Francés):</a:t>
            </a:r>
          </a:p>
          <a:p>
            <a:r>
              <a:rPr lang="es-ES" dirty="0" smtClean="0"/>
              <a:t>Refuerzo de Lengua:</a:t>
            </a:r>
          </a:p>
          <a:p>
            <a:r>
              <a:rPr lang="es-ES" dirty="0" smtClean="0"/>
              <a:t>Refuerzo de Matemáticas: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Trabajo y esfuerzo diario…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(Explicarles a vuestros compañeros/as cual es el trabajo que se debe realizar, tanto en clase como en casa)</a:t>
            </a:r>
          </a:p>
          <a:p>
            <a:r>
              <a:rPr lang="es-ES" dirty="0" smtClean="0"/>
              <a:t>En clase: (por ejemplo, atender, tomar apuntes, etc. Si queréis también podéis hacerlo por asignaturas)</a:t>
            </a:r>
          </a:p>
          <a:p>
            <a:endParaRPr lang="es-ES" dirty="0" smtClean="0"/>
          </a:p>
          <a:p>
            <a:r>
              <a:rPr lang="es-ES" dirty="0" smtClean="0"/>
              <a:t>En casa: (qué hacemos en casa en nuestro horario de estudio)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Consejos que os damos…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(Comentadle qué consejos os dieron el año pasado y que os han servido, dar nuevos consejos acerca de vuestra experiencia grupal, así como otras cosillas que estiméis oportunas.</a:t>
            </a:r>
          </a:p>
          <a:p>
            <a:endParaRPr lang="es-ES" dirty="0" smtClean="0"/>
          </a:p>
          <a:p>
            <a:r>
              <a:rPr lang="es-ES" dirty="0" smtClean="0"/>
              <a:t>(No olvidéis ser respetuosos en vuestras exposiciones y en la elaboración de </a:t>
            </a:r>
            <a:r>
              <a:rPr lang="es-ES" smtClean="0"/>
              <a:t>esta información)</a:t>
            </a:r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</TotalTime>
  <Words>255</Words>
  <Application>Microsoft Office PowerPoint</Application>
  <PresentationFormat>Presentación en pantalla (4:3)</PresentationFormat>
  <Paragraphs>38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Intermedio</vt:lpstr>
      <vt:lpstr>“conoce  la  E.S.O.” </vt:lpstr>
      <vt:lpstr>¿Qué es la E.S.O.?</vt:lpstr>
      <vt:lpstr>Nuestro Horario</vt:lpstr>
      <vt:lpstr>Asignaturas y profesores/as:</vt:lpstr>
      <vt:lpstr>Asignaturas y profesores/as:</vt:lpstr>
      <vt:lpstr>Trabajo y esfuerzo diario…</vt:lpstr>
      <vt:lpstr>Consejos que os damos…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DULCE MARIA</dc:creator>
  <cp:lastModifiedBy>dmari_000</cp:lastModifiedBy>
  <cp:revision>12</cp:revision>
  <dcterms:created xsi:type="dcterms:W3CDTF">2012-05-28T10:23:54Z</dcterms:created>
  <dcterms:modified xsi:type="dcterms:W3CDTF">2014-04-22T11:23:15Z</dcterms:modified>
</cp:coreProperties>
</file>