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3E42A-5E55-4BF3-9831-5D416165852C}" type="datetimeFigureOut">
              <a:rPr lang="es-ES" smtClean="0"/>
              <a:t>28/05/2012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F1E3F-4FCC-4075-834A-429A7BA7CF1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t>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28/05/2012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28/05/2012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28/05/2012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28/05/2012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28/05/2012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pPr/>
              <a:t>28/05/2012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28/05/2012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565232" cy="2016224"/>
          </a:xfrm>
        </p:spPr>
        <p:txBody>
          <a:bodyPr>
            <a:normAutofit/>
          </a:bodyPr>
          <a:lstStyle/>
          <a:p>
            <a:pPr algn="r"/>
            <a:r>
              <a:rPr lang="es-ES" sz="7200" dirty="0" smtClean="0"/>
              <a:t>“conoce  la  E.S.O.”</a:t>
            </a:r>
            <a:r>
              <a:rPr lang="es-ES" sz="5400" dirty="0" smtClean="0"/>
              <a:t/>
            </a:r>
            <a:br>
              <a:rPr lang="es-ES" sz="5400" dirty="0" smtClean="0"/>
            </a:br>
            <a:endParaRPr lang="es-ES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" dirty="0" smtClean="0">
                <a:solidFill>
                  <a:schemeClr val="bg1"/>
                </a:solidFill>
              </a:rPr>
              <a:t>Elaborado por el alumnado de 1º E.S.O.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la E.S.O.?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dirty="0" smtClean="0"/>
              <a:t> </a:t>
            </a:r>
            <a:r>
              <a:rPr lang="es-ES_tradnl" sz="3200" dirty="0" smtClean="0"/>
              <a:t>La Educación Secundaria Obligatoria es la última etapa de la educación básica y obligatoria para todos los ciudadanos y ciudadanas del Estado Español</a:t>
            </a:r>
            <a:r>
              <a:rPr lang="es-ES_tradnl" sz="3200" dirty="0" smtClean="0"/>
              <a:t>.</a:t>
            </a:r>
          </a:p>
          <a:p>
            <a:pPr>
              <a:lnSpc>
                <a:spcPct val="80000"/>
              </a:lnSpc>
            </a:pPr>
            <a:endParaRPr lang="es-ES_tradnl" sz="3200" dirty="0" smtClean="0"/>
          </a:p>
          <a:p>
            <a:pPr>
              <a:lnSpc>
                <a:spcPct val="80000"/>
              </a:lnSpc>
            </a:pPr>
            <a:r>
              <a:rPr lang="es-ES_tradnl" sz="3200" dirty="0" smtClean="0"/>
              <a:t>Comprende </a:t>
            </a:r>
            <a:r>
              <a:rPr lang="es-ES_tradnl" sz="3200" b="1" dirty="0" smtClean="0"/>
              <a:t>cuatro cursos académicos </a:t>
            </a:r>
            <a:r>
              <a:rPr lang="es-ES_tradnl" sz="3200" dirty="0" smtClean="0"/>
              <a:t>que </a:t>
            </a:r>
            <a:r>
              <a:rPr lang="es-ES_tradnl" sz="3200" dirty="0" smtClean="0"/>
              <a:t>van, normalmente, de los 12 a los 16 años de edad.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Nuestro Horario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Asignaturas y profesores/as: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Tutor/a:</a:t>
            </a:r>
          </a:p>
          <a:p>
            <a:r>
              <a:rPr lang="es-ES" dirty="0" smtClean="0"/>
              <a:t>Lengua Castellana y Literatura:</a:t>
            </a:r>
          </a:p>
          <a:p>
            <a:r>
              <a:rPr lang="es-ES" dirty="0" smtClean="0"/>
              <a:t>Lengua Extranjera I:</a:t>
            </a:r>
          </a:p>
          <a:p>
            <a:r>
              <a:rPr lang="es-ES" dirty="0" smtClean="0"/>
              <a:t>Ciencias Sociales e Historia:</a:t>
            </a:r>
          </a:p>
          <a:p>
            <a:r>
              <a:rPr lang="es-ES" dirty="0" smtClean="0"/>
              <a:t>Matemáticas:</a:t>
            </a:r>
          </a:p>
          <a:p>
            <a:r>
              <a:rPr lang="es-ES" dirty="0" smtClean="0"/>
              <a:t>Ciencias Naturales: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Asignaturas y profesores/as: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Educación Física:</a:t>
            </a:r>
          </a:p>
          <a:p>
            <a:r>
              <a:rPr lang="es-ES" dirty="0" smtClean="0"/>
              <a:t>Música:</a:t>
            </a:r>
          </a:p>
          <a:p>
            <a:r>
              <a:rPr lang="es-ES" dirty="0" smtClean="0"/>
              <a:t>Religión:</a:t>
            </a:r>
          </a:p>
          <a:p>
            <a:r>
              <a:rPr lang="es-ES" dirty="0" smtClean="0"/>
              <a:t>Lengua </a:t>
            </a:r>
            <a:r>
              <a:rPr lang="es-ES" dirty="0" smtClean="0"/>
              <a:t>Extranjera II (Francés):</a:t>
            </a:r>
            <a:endParaRPr lang="es-ES" dirty="0" smtClean="0"/>
          </a:p>
          <a:p>
            <a:r>
              <a:rPr lang="es-ES" dirty="0" smtClean="0"/>
              <a:t>Refuerzo de Lengua:</a:t>
            </a:r>
          </a:p>
          <a:p>
            <a:r>
              <a:rPr lang="es-ES" dirty="0" smtClean="0"/>
              <a:t>Refuerzo de Matemáticas: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Trabajo y esfuerzo diario…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Consejos que os damos…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</TotalTime>
  <Words>132</Words>
  <Application>Microsoft Office PowerPoint</Application>
  <PresentationFormat>Presentación en pantalla (4:3)</PresentationFormat>
  <Paragraphs>30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Intermedio</vt:lpstr>
      <vt:lpstr>“conoce  la  E.S.O.” </vt:lpstr>
      <vt:lpstr>¿Qué es la E.S.O.?</vt:lpstr>
      <vt:lpstr>Nuestro Horario</vt:lpstr>
      <vt:lpstr>Asignaturas y profesores/as:</vt:lpstr>
      <vt:lpstr>Asignaturas y profesores/as:</vt:lpstr>
      <vt:lpstr>Trabajo y esfuerzo diario…</vt:lpstr>
      <vt:lpstr>Consejos que os damos…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DULCE MARIA</dc:creator>
  <cp:lastModifiedBy>DULCE MARIA</cp:lastModifiedBy>
  <cp:revision>7</cp:revision>
  <dcterms:created xsi:type="dcterms:W3CDTF">2012-05-28T10:23:54Z</dcterms:created>
  <dcterms:modified xsi:type="dcterms:W3CDTF">2012-05-28T10:51:23Z</dcterms:modified>
</cp:coreProperties>
</file>